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ja1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7728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Презентация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Раздел «Техника плетения из берестяных лычек».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Тема: «Лапти-ступни».</a:t>
            </a:r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2210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663300"/>
                </a:solidFill>
              </a:rPr>
              <a:t>Разработала </a:t>
            </a:r>
            <a:r>
              <a:rPr lang="ru-RU" b="1" dirty="0" err="1" smtClean="0">
                <a:solidFill>
                  <a:srgbClr val="663300"/>
                </a:solidFill>
              </a:rPr>
              <a:t>мпо</a:t>
            </a:r>
            <a:r>
              <a:rPr lang="ru-RU" b="1" dirty="0" smtClean="0">
                <a:solidFill>
                  <a:srgbClr val="663300"/>
                </a:solidFill>
              </a:rPr>
              <a:t> </a:t>
            </a:r>
          </a:p>
          <a:p>
            <a:pPr algn="r"/>
            <a:r>
              <a:rPr lang="ru-RU" b="1" dirty="0" err="1" smtClean="0">
                <a:solidFill>
                  <a:srgbClr val="663300"/>
                </a:solidFill>
              </a:rPr>
              <a:t>Чеснокова</a:t>
            </a:r>
            <a:r>
              <a:rPr lang="ru-RU" b="1" dirty="0" smtClean="0">
                <a:solidFill>
                  <a:srgbClr val="663300"/>
                </a:solidFill>
              </a:rPr>
              <a:t> Ирина Николаевна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 descr="20180106_112840.jpg"/>
          <p:cNvPicPr>
            <a:picLocks noChangeAspect="1"/>
          </p:cNvPicPr>
          <p:nvPr/>
        </p:nvPicPr>
        <p:blipFill>
          <a:blip r:embed="rId3" cstate="print"/>
          <a:srcRect l="7596" t="10128" r="16441" b="29101"/>
          <a:stretch>
            <a:fillRect/>
          </a:stretch>
        </p:blipFill>
        <p:spPr>
          <a:xfrm>
            <a:off x="755576" y="4005064"/>
            <a:ext cx="216024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03937.jpg"/>
          <p:cNvPicPr>
            <a:picLocks noChangeAspect="1"/>
          </p:cNvPicPr>
          <p:nvPr/>
        </p:nvPicPr>
        <p:blipFill>
          <a:blip r:embed="rId2" cstate="print"/>
          <a:srcRect t="3406" b="14843"/>
          <a:stretch>
            <a:fillRect/>
          </a:stretch>
        </p:blipFill>
        <p:spPr>
          <a:xfrm>
            <a:off x="179512" y="1772816"/>
            <a:ext cx="4227934" cy="4608512"/>
          </a:xfrm>
          <a:prstGeom prst="rect">
            <a:avLst/>
          </a:prstGeom>
        </p:spPr>
      </p:pic>
      <p:pic>
        <p:nvPicPr>
          <p:cNvPr id="4" name="Рисунок 3" descr="20180106_104024.jpg"/>
          <p:cNvPicPr>
            <a:picLocks noChangeAspect="1"/>
          </p:cNvPicPr>
          <p:nvPr/>
        </p:nvPicPr>
        <p:blipFill>
          <a:blip r:embed="rId3" cstate="print"/>
          <a:srcRect t="5361" b="8871"/>
          <a:stretch>
            <a:fillRect/>
          </a:stretch>
        </p:blipFill>
        <p:spPr>
          <a:xfrm>
            <a:off x="4716016" y="1772816"/>
            <a:ext cx="4029912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Дополнительную лычку 11 перевяжите с лычками 8, 7, 10, 2.</a:t>
            </a:r>
          </a:p>
          <a:p>
            <a:pPr algn="ctr"/>
            <a:r>
              <a:rPr lang="ru-RU" sz="2400" b="1" dirty="0" smtClean="0"/>
              <a:t>Лычку 12 перевяжите с лычками 5, 6, 9, 3.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04206.jpg"/>
          <p:cNvPicPr>
            <a:picLocks noChangeAspect="1"/>
          </p:cNvPicPr>
          <p:nvPr/>
        </p:nvPicPr>
        <p:blipFill>
          <a:blip r:embed="rId2" cstate="print"/>
          <a:srcRect t="15350" b="6951"/>
          <a:stretch>
            <a:fillRect/>
          </a:stretch>
        </p:blipFill>
        <p:spPr>
          <a:xfrm>
            <a:off x="1979712" y="1412776"/>
            <a:ext cx="5143500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Проверьте по подошве: лычки 11 и 12 должны переплестись друг с другом в середине подошвы и образовать 5 квадрат от носка. </a:t>
            </a:r>
            <a:r>
              <a:rPr lang="ru-RU" sz="2400" b="1" dirty="0" smtClean="0">
                <a:solidFill>
                  <a:srgbClr val="FF0000"/>
                </a:solidFill>
              </a:rPr>
              <a:t>Подтяните лычки</a:t>
            </a:r>
            <a:r>
              <a:rPr lang="ru-RU" sz="2400" b="1" dirty="0" smtClean="0"/>
              <a:t>, зафиксируйте скрепку.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04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672408" cy="4896544"/>
          </a:xfrm>
          <a:prstGeom prst="rect">
            <a:avLst/>
          </a:prstGeom>
        </p:spPr>
      </p:pic>
      <p:pic>
        <p:nvPicPr>
          <p:cNvPr id="3" name="Рисунок 2" descr="20180106_104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651870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Поверните лапоток носком направо, подошвой вниз. Лычку 8  отправьте вниз, спрячьте в ближайший карман.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Лычка 8 должна образовать воздушную петлю!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1032.jpg"/>
          <p:cNvPicPr>
            <a:picLocks noChangeAspect="1"/>
          </p:cNvPicPr>
          <p:nvPr/>
        </p:nvPicPr>
        <p:blipFill>
          <a:blip r:embed="rId2" cstate="print"/>
          <a:srcRect t="10101" b="13250"/>
          <a:stretch>
            <a:fillRect/>
          </a:stretch>
        </p:blipFill>
        <p:spPr>
          <a:xfrm>
            <a:off x="1907704" y="1484784"/>
            <a:ext cx="5143500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Поверните лапоток носком налево, подошвой вниз. Лычку 5 перекиньте через лычку 12 и заправьте в ближайший карман, временно нарушив шахматный порядок.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1248.jpg"/>
          <p:cNvPicPr>
            <a:picLocks noChangeAspect="1"/>
          </p:cNvPicPr>
          <p:nvPr/>
        </p:nvPicPr>
        <p:blipFill>
          <a:blip r:embed="rId2" cstate="print"/>
          <a:srcRect l="6601" t="24800" r="5201" b="3801"/>
          <a:stretch>
            <a:fillRect/>
          </a:stretch>
        </p:blipFill>
        <p:spPr>
          <a:xfrm>
            <a:off x="2339752" y="1700808"/>
            <a:ext cx="4536504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Поверните лапоток носком вниз, подошвой к себе. Для выполнения  пятки поставьте между лычками 11 и 3 точку </a:t>
            </a:r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Между лычками 12 и 2 точку</a:t>
            </a:r>
            <a:r>
              <a:rPr lang="ru-RU" sz="2400" b="1" dirty="0" smtClean="0">
                <a:solidFill>
                  <a:srgbClr val="FF0000"/>
                </a:solidFill>
              </a:rPr>
              <a:t> Г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1352.jpg"/>
          <p:cNvPicPr>
            <a:picLocks noChangeAspect="1"/>
          </p:cNvPicPr>
          <p:nvPr/>
        </p:nvPicPr>
        <p:blipFill>
          <a:blip r:embed="rId2" cstate="print"/>
          <a:srcRect t="15263"/>
          <a:stretch>
            <a:fillRect/>
          </a:stretch>
        </p:blipFill>
        <p:spPr>
          <a:xfrm>
            <a:off x="251520" y="1772816"/>
            <a:ext cx="4245936" cy="4797152"/>
          </a:xfrm>
          <a:prstGeom prst="rect">
            <a:avLst/>
          </a:prstGeom>
        </p:spPr>
      </p:pic>
      <p:pic>
        <p:nvPicPr>
          <p:cNvPr id="3" name="Рисунок 2" descr="20180106_111420.jpg"/>
          <p:cNvPicPr>
            <a:picLocks noChangeAspect="1"/>
          </p:cNvPicPr>
          <p:nvPr/>
        </p:nvPicPr>
        <p:blipFill>
          <a:blip r:embed="rId3" cstate="print"/>
          <a:srcRect t="11902"/>
          <a:stretch>
            <a:fillRect/>
          </a:stretch>
        </p:blipFill>
        <p:spPr>
          <a:xfrm>
            <a:off x="4716016" y="1772816"/>
            <a:ext cx="4083918" cy="479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этих точках заплетите углы. Лычку 11 отправьте налево и переплетите с лычками 3, 9, 6.</a:t>
            </a:r>
          </a:p>
          <a:p>
            <a:pPr algn="ctr"/>
            <a:r>
              <a:rPr lang="ru-RU" sz="2400" b="1" dirty="0" smtClean="0"/>
              <a:t>Лычку 12 отправьте направо и переплетите с лычками 2, 10, 7 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1639.jpg"/>
          <p:cNvPicPr>
            <a:picLocks noChangeAspect="1"/>
          </p:cNvPicPr>
          <p:nvPr/>
        </p:nvPicPr>
        <p:blipFill>
          <a:blip r:embed="rId2" cstate="print"/>
          <a:srcRect l="15475" r="10516"/>
          <a:stretch>
            <a:fillRect/>
          </a:stretch>
        </p:blipFill>
        <p:spPr>
          <a:xfrm rot="5400000">
            <a:off x="1483093" y="1448780"/>
            <a:ext cx="5373216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Пятка сформирована. Её осталось поднять чуть выше. Для этого необходимо переплести лычку 2 с лычками 3 и 9 и поставить скрепку. А лычку 3 с </a:t>
            </a:r>
            <a:r>
              <a:rPr lang="ru-RU" sz="2400" b="1" dirty="0" err="1" smtClean="0"/>
              <a:t>лычкой</a:t>
            </a:r>
            <a:r>
              <a:rPr lang="ru-RU" sz="2400" b="1" dirty="0" smtClean="0"/>
              <a:t> 10 и поставить скрепку.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1835.jpg"/>
          <p:cNvPicPr>
            <a:picLocks noChangeAspect="1"/>
          </p:cNvPicPr>
          <p:nvPr/>
        </p:nvPicPr>
        <p:blipFill>
          <a:blip r:embed="rId2" cstate="print"/>
          <a:srcRect r="4111" b="25850"/>
          <a:stretch>
            <a:fillRect/>
          </a:stretch>
        </p:blipFill>
        <p:spPr>
          <a:xfrm>
            <a:off x="0" y="1772816"/>
            <a:ext cx="4609402" cy="4752528"/>
          </a:xfrm>
          <a:prstGeom prst="rect">
            <a:avLst/>
          </a:prstGeom>
        </p:spPr>
      </p:pic>
      <p:pic>
        <p:nvPicPr>
          <p:cNvPr id="3" name="Рисунок 2" descr="20180106_111908.jpg"/>
          <p:cNvPicPr>
            <a:picLocks noChangeAspect="1"/>
          </p:cNvPicPr>
          <p:nvPr/>
        </p:nvPicPr>
        <p:blipFill>
          <a:blip r:embed="rId3" cstate="print"/>
          <a:srcRect l="8001" t="29000" r="16400"/>
          <a:stretch>
            <a:fillRect/>
          </a:stretch>
        </p:blipFill>
        <p:spPr>
          <a:xfrm>
            <a:off x="4860032" y="1772816"/>
            <a:ext cx="3888432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Поверните лапоток носком налево и опрокиньте лычки 11 и 6 по диагонали квадрата . </a:t>
            </a:r>
          </a:p>
          <a:p>
            <a:pPr algn="ctr"/>
            <a:r>
              <a:rPr lang="ru-RU" sz="2400" b="1" dirty="0" smtClean="0"/>
              <a:t>Просуньте ленты 1 и 6 в свои кармашки.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2033.jpg"/>
          <p:cNvPicPr>
            <a:picLocks noChangeAspect="1"/>
          </p:cNvPicPr>
          <p:nvPr/>
        </p:nvPicPr>
        <p:blipFill>
          <a:blip r:embed="rId2" cstate="print"/>
          <a:srcRect t="25850" r="10801" b="6951"/>
          <a:stretch>
            <a:fillRect/>
          </a:stretch>
        </p:blipFill>
        <p:spPr>
          <a:xfrm>
            <a:off x="0" y="0"/>
            <a:ext cx="4587974" cy="4608512"/>
          </a:xfrm>
          <a:prstGeom prst="rect">
            <a:avLst/>
          </a:prstGeom>
        </p:spPr>
      </p:pic>
      <p:pic>
        <p:nvPicPr>
          <p:cNvPr id="3" name="Рисунок 2" descr="20180106_112334.jpg"/>
          <p:cNvPicPr>
            <a:picLocks noChangeAspect="1"/>
          </p:cNvPicPr>
          <p:nvPr/>
        </p:nvPicPr>
        <p:blipFill>
          <a:blip r:embed="rId3" cstate="print"/>
          <a:srcRect t="43700" r="8001" b="5901"/>
          <a:stretch>
            <a:fillRect/>
          </a:stretch>
        </p:blipFill>
        <p:spPr>
          <a:xfrm>
            <a:off x="4412010" y="3401616"/>
            <a:ext cx="4731990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4868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Сформируйте край </a:t>
            </a:r>
            <a:r>
              <a:rPr lang="ru-RU" sz="2400" b="1" dirty="0" err="1" smtClean="0"/>
              <a:t>лапоточка</a:t>
            </a:r>
            <a:r>
              <a:rPr lang="ru-RU" sz="2400" b="1" dirty="0" smtClean="0"/>
              <a:t>, пересекая по диагонали лычки : </a:t>
            </a:r>
          </a:p>
          <a:p>
            <a:r>
              <a:rPr lang="ru-RU" sz="2400" b="1" dirty="0" smtClean="0"/>
              <a:t>2 и 9, </a:t>
            </a:r>
          </a:p>
          <a:p>
            <a:r>
              <a:rPr lang="ru-RU" sz="2400" b="1" dirty="0" smtClean="0"/>
              <a:t>10 и 3, </a:t>
            </a:r>
          </a:p>
          <a:p>
            <a:r>
              <a:rPr lang="ru-RU" sz="2400" b="1" dirty="0" smtClean="0"/>
              <a:t>7 и 12 .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Если длины лычек 6 и 7 хватит, протащите их обратным ходом лицевой стороной по поверхности лаптя.</a:t>
            </a:r>
          </a:p>
          <a:p>
            <a:r>
              <a:rPr lang="ru-RU" sz="2400" b="1" dirty="0" smtClean="0"/>
              <a:t>Если длины лычек не хватит, возьмите дополнительно еще одну лычку и протащите её по бортику лаптя, соблюдая перевязку.</a:t>
            </a:r>
            <a:endParaRPr lang="ru-RU" sz="2400" b="1" dirty="0"/>
          </a:p>
        </p:txBody>
      </p:sp>
      <p:pic>
        <p:nvPicPr>
          <p:cNvPr id="3" name="Рисунок 2" descr="20180106_112751.jpg"/>
          <p:cNvPicPr>
            <a:picLocks noChangeAspect="1"/>
          </p:cNvPicPr>
          <p:nvPr/>
        </p:nvPicPr>
        <p:blipFill>
          <a:blip r:embed="rId2" cstate="print"/>
          <a:srcRect t="11151" b="16400"/>
          <a:stretch>
            <a:fillRect/>
          </a:stretch>
        </p:blipFill>
        <p:spPr>
          <a:xfrm>
            <a:off x="2051720" y="1889448"/>
            <a:ext cx="514350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Лапти-ступни не имеют левого и правого варианта.</a:t>
            </a:r>
          </a:p>
          <a:p>
            <a:pPr algn="ctr"/>
            <a:r>
              <a:rPr lang="ru-RU" sz="2400" b="1" dirty="0" smtClean="0"/>
              <a:t>Сложите коврик 2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2, точно повторив порядок переплетения.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Лычки должны быть обращены к Вам лицом.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20180106_101002.jpg"/>
          <p:cNvPicPr>
            <a:picLocks noChangeAspect="1"/>
          </p:cNvPicPr>
          <p:nvPr/>
        </p:nvPicPr>
        <p:blipFill>
          <a:blip r:embed="rId2" cstate="print"/>
          <a:srcRect t="10985" b="10289"/>
          <a:stretch>
            <a:fillRect/>
          </a:stretch>
        </p:blipFill>
        <p:spPr>
          <a:xfrm>
            <a:off x="179512" y="1556792"/>
            <a:ext cx="4321788" cy="4536504"/>
          </a:xfrm>
          <a:prstGeom prst="rect">
            <a:avLst/>
          </a:prstGeom>
        </p:spPr>
      </p:pic>
      <p:pic>
        <p:nvPicPr>
          <p:cNvPr id="5" name="Рисунок 4" descr="20180106_101214.jpg"/>
          <p:cNvPicPr>
            <a:picLocks noChangeAspect="1"/>
          </p:cNvPicPr>
          <p:nvPr/>
        </p:nvPicPr>
        <p:blipFill>
          <a:blip r:embed="rId3" cstate="print"/>
          <a:srcRect l="18020" r="2690"/>
          <a:stretch>
            <a:fillRect/>
          </a:stretch>
        </p:blipFill>
        <p:spPr>
          <a:xfrm rot="5400000">
            <a:off x="5338487" y="1798417"/>
            <a:ext cx="3608636" cy="3413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66124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Поставьте скрепки на три угла.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12820.jpg"/>
          <p:cNvPicPr>
            <a:picLocks noChangeAspect="1"/>
          </p:cNvPicPr>
          <p:nvPr/>
        </p:nvPicPr>
        <p:blipFill>
          <a:blip r:embed="rId2" cstate="print"/>
          <a:srcRect t="31100" b="4851"/>
          <a:stretch>
            <a:fillRect/>
          </a:stretch>
        </p:blipFill>
        <p:spPr>
          <a:xfrm>
            <a:off x="2051720" y="1052736"/>
            <a:ext cx="5143500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Закончите работу, устранив недочеты.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6612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изготовления лаптя – ступни необходимо взять 6 лент шириной 1,2 см и длиной 40 см.</a:t>
            </a:r>
          </a:p>
          <a:p>
            <a:r>
              <a:rPr lang="ru-RU" dirty="0" smtClean="0"/>
              <a:t>Чтобы закончит работу может </a:t>
            </a:r>
            <a:r>
              <a:rPr lang="ru-RU" smtClean="0"/>
              <a:t>понадобиться дополнительная  лента 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Спиридонов М.Ю., Спиридонова М.В. , Плетение из бумаги и бересты. – СПб.: Издательский дом  «Литера», 2011. – 96с. С ил.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01355.jpg"/>
          <p:cNvPicPr>
            <a:picLocks noChangeAspect="1"/>
          </p:cNvPicPr>
          <p:nvPr/>
        </p:nvPicPr>
        <p:blipFill>
          <a:blip r:embed="rId2" cstate="print"/>
          <a:srcRect l="2355" t="5299" r="3449" b="20522"/>
          <a:stretch>
            <a:fillRect/>
          </a:stretch>
        </p:blipFill>
        <p:spPr>
          <a:xfrm>
            <a:off x="395536" y="260648"/>
            <a:ext cx="2880320" cy="3024336"/>
          </a:xfrm>
          <a:prstGeom prst="rect">
            <a:avLst/>
          </a:prstGeom>
        </p:spPr>
      </p:pic>
      <p:pic>
        <p:nvPicPr>
          <p:cNvPr id="3" name="Рисунок 2" descr="20180106_101452.jpg"/>
          <p:cNvPicPr>
            <a:picLocks noChangeAspect="1"/>
          </p:cNvPicPr>
          <p:nvPr/>
        </p:nvPicPr>
        <p:blipFill>
          <a:blip r:embed="rId3" cstate="print"/>
          <a:srcRect l="8673" t="5871" r="7284" b="2241"/>
          <a:stretch>
            <a:fillRect/>
          </a:stretch>
        </p:blipFill>
        <p:spPr>
          <a:xfrm rot="10800000">
            <a:off x="323528" y="3501008"/>
            <a:ext cx="3600400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83671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Заломите лычки 1, 2, 3, 4 на себя. Промните место сгиба.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314096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Возьмите дополнительную лычку 9-10 и установите её ребром к полотну, уголком на место, свободное от скрепки.</a:t>
            </a:r>
          </a:p>
          <a:p>
            <a:r>
              <a:rPr lang="ru-RU" sz="2400" b="1" dirty="0" smtClean="0"/>
              <a:t>Цифра 9 должна быть на левом конце лычки.</a:t>
            </a:r>
          </a:p>
          <a:p>
            <a:r>
              <a:rPr lang="ru-RU" sz="2400" b="1" dirty="0" smtClean="0"/>
              <a:t>Поднимите лычки 1, 2, 3, 4 и переплетите их с дополнительной </a:t>
            </a:r>
            <a:r>
              <a:rPr lang="ru-RU" sz="2400" b="1" dirty="0" err="1" smtClean="0"/>
              <a:t>лычкой</a:t>
            </a:r>
            <a:r>
              <a:rPr lang="ru-RU" sz="2400" b="1" dirty="0" smtClean="0"/>
              <a:t> 9-10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01821.jpg"/>
          <p:cNvPicPr>
            <a:picLocks noChangeAspect="1"/>
          </p:cNvPicPr>
          <p:nvPr/>
        </p:nvPicPr>
        <p:blipFill>
          <a:blip r:embed="rId2" cstate="print"/>
          <a:srcRect l="18441" r="10897"/>
          <a:stretch>
            <a:fillRect/>
          </a:stretch>
        </p:blipFill>
        <p:spPr>
          <a:xfrm rot="5400000">
            <a:off x="499663" y="156521"/>
            <a:ext cx="3392145" cy="3600400"/>
          </a:xfrm>
          <a:prstGeom prst="rect">
            <a:avLst/>
          </a:prstGeom>
        </p:spPr>
      </p:pic>
      <p:pic>
        <p:nvPicPr>
          <p:cNvPr id="3" name="Рисунок 2" descr="20180106_101854.jpg"/>
          <p:cNvPicPr>
            <a:picLocks noChangeAspect="1"/>
          </p:cNvPicPr>
          <p:nvPr/>
        </p:nvPicPr>
        <p:blipFill>
          <a:blip r:embed="rId3" cstate="print"/>
          <a:srcRect r="15356"/>
          <a:stretch>
            <a:fillRect/>
          </a:stretch>
        </p:blipFill>
        <p:spPr>
          <a:xfrm rot="5400000">
            <a:off x="4990355" y="2794621"/>
            <a:ext cx="4032449" cy="357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54868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Переплетите поочередно лычки 2, 3, 4, 1.</a:t>
            </a:r>
          </a:p>
          <a:p>
            <a:r>
              <a:rPr lang="ru-RU" sz="2400" b="1" dirty="0" smtClean="0"/>
              <a:t>Поставьте скрепку.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94116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Пару лычек 1 и 4 сколите скрепкой, т.к. некоторое время они не будут работать.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Поверните лапоть носком к себе, сколотыми лычками 1 и  4 вниз.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Вы смотрите на подошву лаптя.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 descr="20180106_101955.jpg"/>
          <p:cNvPicPr>
            <a:picLocks noChangeAspect="1"/>
          </p:cNvPicPr>
          <p:nvPr/>
        </p:nvPicPr>
        <p:blipFill>
          <a:blip r:embed="rId2" cstate="print"/>
          <a:srcRect t="7735" b="9600"/>
          <a:stretch>
            <a:fillRect/>
          </a:stretch>
        </p:blipFill>
        <p:spPr>
          <a:xfrm>
            <a:off x="2699792" y="2276872"/>
            <a:ext cx="372387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106_102123.jpg"/>
          <p:cNvPicPr>
            <a:picLocks noChangeAspect="1"/>
          </p:cNvPicPr>
          <p:nvPr/>
        </p:nvPicPr>
        <p:blipFill>
          <a:blip r:embed="rId2" cstate="print"/>
          <a:srcRect l="3801" t="27950" r="10801" b="21650"/>
          <a:stretch>
            <a:fillRect/>
          </a:stretch>
        </p:blipFill>
        <p:spPr>
          <a:xfrm>
            <a:off x="251520" y="404664"/>
            <a:ext cx="4752528" cy="3739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54868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пересечении лычек 10, 5, 7 отметьте точку 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На пересечении лычек 6, 9, 8 отметьте точку </a:t>
            </a: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50912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точках 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r>
              <a:rPr lang="ru-RU" sz="2400" b="1" dirty="0" smtClean="0"/>
              <a:t> необходимо будет построить углы.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7667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точке 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 убираем скрепку , дополнительную лычку 10 переплетаем с лычками 5 и 6.</a:t>
            </a:r>
          </a:p>
          <a:p>
            <a:r>
              <a:rPr lang="ru-RU" sz="2400" b="1" dirty="0" smtClean="0"/>
              <a:t>Затем лычку 2 с носка лаптя переплетаем с лентами 5 и 6. </a:t>
            </a:r>
          </a:p>
          <a:p>
            <a:r>
              <a:rPr lang="ru-RU" sz="2400" b="1" dirty="0" smtClean="0"/>
              <a:t>Фиксируем ленты под скрепку.</a:t>
            </a:r>
            <a:endParaRPr lang="ru-RU" sz="2400" b="1" dirty="0"/>
          </a:p>
        </p:txBody>
      </p:sp>
      <p:pic>
        <p:nvPicPr>
          <p:cNvPr id="3" name="Рисунок 2" descr="20180106_102334.jpg"/>
          <p:cNvPicPr>
            <a:picLocks noChangeAspect="1"/>
          </p:cNvPicPr>
          <p:nvPr/>
        </p:nvPicPr>
        <p:blipFill>
          <a:blip r:embed="rId2" cstate="print"/>
          <a:srcRect t="10294" b="14217"/>
          <a:stretch>
            <a:fillRect/>
          </a:stretch>
        </p:blipFill>
        <p:spPr>
          <a:xfrm>
            <a:off x="179512" y="260648"/>
            <a:ext cx="3147814" cy="3168352"/>
          </a:xfrm>
          <a:prstGeom prst="rect">
            <a:avLst/>
          </a:prstGeom>
        </p:spPr>
      </p:pic>
      <p:pic>
        <p:nvPicPr>
          <p:cNvPr id="4" name="Рисунок 3" descr="20180106_102524.jpg"/>
          <p:cNvPicPr>
            <a:picLocks noChangeAspect="1"/>
          </p:cNvPicPr>
          <p:nvPr/>
        </p:nvPicPr>
        <p:blipFill>
          <a:blip r:embed="rId3" cstate="print"/>
          <a:srcRect l="2141" t="28364" r="3671" b="4206"/>
          <a:stretch>
            <a:fillRect/>
          </a:stretch>
        </p:blipFill>
        <p:spPr>
          <a:xfrm>
            <a:off x="179512" y="3573016"/>
            <a:ext cx="3168352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3861048"/>
            <a:ext cx="4752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Ленту  9 переплетаем с лентами  8 и 7.</a:t>
            </a:r>
          </a:p>
          <a:p>
            <a:r>
              <a:rPr lang="ru-RU" sz="2400" b="1" dirty="0" smtClean="0"/>
              <a:t>Затем лычку 3 с носка лаптя переплетаем с  лычками 8 и 7.</a:t>
            </a:r>
          </a:p>
          <a:p>
            <a:r>
              <a:rPr lang="ru-RU" sz="2400" b="1" dirty="0" smtClean="0"/>
              <a:t>Фиксируем ленты под скрепку.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Убираем скрепку с центра ступни и переплетаем лычки 2 и 10 с лычками 9 и 3.</a:t>
            </a:r>
            <a:endParaRPr lang="ru-RU" sz="2400" b="1" dirty="0"/>
          </a:p>
        </p:txBody>
      </p:sp>
      <p:pic>
        <p:nvPicPr>
          <p:cNvPr id="3" name="Рисунок 2" descr="20180106_102758.jpg"/>
          <p:cNvPicPr>
            <a:picLocks noChangeAspect="1"/>
          </p:cNvPicPr>
          <p:nvPr/>
        </p:nvPicPr>
        <p:blipFill>
          <a:blip r:embed="rId2" cstate="print"/>
          <a:srcRect t="4112" b="21868"/>
          <a:stretch>
            <a:fillRect/>
          </a:stretch>
        </p:blipFill>
        <p:spPr>
          <a:xfrm>
            <a:off x="2483768" y="1340768"/>
            <a:ext cx="3939902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3732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Подтягиваем все лычки</a:t>
            </a:r>
            <a:r>
              <a:rPr lang="ru-RU" sz="2400" b="1" dirty="0" smtClean="0"/>
              <a:t>. На пересечении лычки 2 и 3 ставим скрепку.</a:t>
            </a:r>
          </a:p>
          <a:p>
            <a:r>
              <a:rPr lang="ru-RU" sz="2400" b="1" dirty="0" smtClean="0"/>
              <a:t>От центра носка по подошве должно получиться 4 квадрата.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Поверните лапоток носком к себе, подошвой вниз. Снимите скрепку с пересечения лычек 1 и 4 .</a:t>
            </a:r>
          </a:p>
          <a:p>
            <a:pPr algn="ctr"/>
            <a:r>
              <a:rPr lang="ru-RU" sz="2400" b="1" dirty="0" smtClean="0"/>
              <a:t>Возьмите дополнительную лычку 11-12 изнаночной стороной к себе, определите её середину и установите на пересечении лычек 1 и 4 .</a:t>
            </a:r>
          </a:p>
          <a:p>
            <a:pPr algn="ctr"/>
            <a:r>
              <a:rPr lang="ru-RU" sz="2400" b="1" dirty="0" smtClean="0"/>
              <a:t>Перевяжите лычку 11-12 лычками 1 и 4.</a:t>
            </a:r>
            <a:endParaRPr lang="ru-RU" sz="2400" b="1" dirty="0"/>
          </a:p>
        </p:txBody>
      </p:sp>
      <p:pic>
        <p:nvPicPr>
          <p:cNvPr id="3" name="Рисунок 2" descr="20180106_102830.jpg"/>
          <p:cNvPicPr>
            <a:picLocks noChangeAspect="1"/>
          </p:cNvPicPr>
          <p:nvPr/>
        </p:nvPicPr>
        <p:blipFill>
          <a:blip r:embed="rId2" cstate="print"/>
          <a:srcRect t="7368" b="4212"/>
          <a:stretch>
            <a:fillRect/>
          </a:stretch>
        </p:blipFill>
        <p:spPr>
          <a:xfrm>
            <a:off x="251520" y="116631"/>
            <a:ext cx="3053949" cy="3600401"/>
          </a:xfrm>
          <a:prstGeom prst="rect">
            <a:avLst/>
          </a:prstGeom>
        </p:spPr>
      </p:pic>
      <p:pic>
        <p:nvPicPr>
          <p:cNvPr id="4" name="Рисунок 3" descr="20180106_103039.jpg"/>
          <p:cNvPicPr>
            <a:picLocks noChangeAspect="1"/>
          </p:cNvPicPr>
          <p:nvPr/>
        </p:nvPicPr>
        <p:blipFill>
          <a:blip r:embed="rId3" cstate="print"/>
          <a:srcRect t="5394" b="11902"/>
          <a:stretch>
            <a:fillRect/>
          </a:stretch>
        </p:blipFill>
        <p:spPr>
          <a:xfrm>
            <a:off x="2555776" y="3545632"/>
            <a:ext cx="3003798" cy="3312368"/>
          </a:xfrm>
          <a:prstGeom prst="rect">
            <a:avLst/>
          </a:prstGeom>
        </p:spPr>
      </p:pic>
      <p:pic>
        <p:nvPicPr>
          <p:cNvPr id="5" name="Рисунок 4" descr="20180106_103820.jpg"/>
          <p:cNvPicPr>
            <a:picLocks noChangeAspect="1"/>
          </p:cNvPicPr>
          <p:nvPr/>
        </p:nvPicPr>
        <p:blipFill>
          <a:blip r:embed="rId4" cstate="print"/>
          <a:srcRect t="10500" b="13901"/>
          <a:stretch>
            <a:fillRect/>
          </a:stretch>
        </p:blipFill>
        <p:spPr>
          <a:xfrm>
            <a:off x="5857875" y="3545632"/>
            <a:ext cx="3286125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689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2018-01-06T08:55:10Z</dcterms:created>
  <dcterms:modified xsi:type="dcterms:W3CDTF">2018-01-06T15:45:23Z</dcterms:modified>
</cp:coreProperties>
</file>