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421" r:id="rId3"/>
    <p:sldId id="467" r:id="rId4"/>
    <p:sldId id="468" r:id="rId5"/>
    <p:sldId id="478" r:id="rId6"/>
    <p:sldId id="473" r:id="rId7"/>
    <p:sldId id="474" r:id="rId8"/>
    <p:sldId id="469" r:id="rId9"/>
    <p:sldId id="477" r:id="rId10"/>
    <p:sldId id="470" r:id="rId11"/>
    <p:sldId id="471" r:id="rId12"/>
    <p:sldId id="472" r:id="rId13"/>
    <p:sldId id="475" r:id="rId14"/>
    <p:sldId id="476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660"/>
  </p:normalViewPr>
  <p:slideViewPr>
    <p:cSldViewPr>
      <p:cViewPr varScale="1">
        <p:scale>
          <a:sx n="69" d="100"/>
          <a:sy n="69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vic.gov.au/languagesonline/french/sect28/no_02/no_02.htm" TargetMode="External"/><Relationship Id="rId2" Type="http://schemas.openxmlformats.org/officeDocument/2006/relationships/hyperlink" Target="https://www.education.vic.gov.au/languagesonline/french/sect28/no_01/no_0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cation.vic.gov.au/languagesonline/french/sect28/no_04/no_04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80728"/>
            <a:ext cx="7560840" cy="3518247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Université du troisième âge</a:t>
            </a:r>
            <a:br>
              <a:rPr lang="fr-FR" dirty="0"/>
            </a:br>
            <a:r>
              <a:rPr lang="fr-FR" dirty="0" smtClean="0"/>
              <a:t>Syktyvkar</a:t>
            </a:r>
            <a:br>
              <a:rPr lang="fr-FR" dirty="0" smtClean="0"/>
            </a:br>
            <a:r>
              <a:rPr lang="fr-FR" dirty="0" smtClean="0"/>
              <a:t>Leçon 19</a:t>
            </a:r>
            <a:br>
              <a:rPr lang="fr-FR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589240"/>
            <a:ext cx="6461760" cy="10668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</a:rPr>
              <a:t>Faite par Madame Larissa Kholopova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8" y="1124744"/>
            <a:ext cx="954710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5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1124744"/>
            <a:ext cx="965417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0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66"/>
            <a:ext cx="7498080" cy="1143000"/>
          </a:xfrm>
        </p:spPr>
        <p:txBody>
          <a:bodyPr/>
          <a:lstStyle/>
          <a:p>
            <a:r>
              <a:rPr lang="fr-FR" dirty="0" smtClean="0"/>
              <a:t>Ex.7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8568952" cy="5949280"/>
          </a:xfrm>
        </p:spPr>
        <p:txBody>
          <a:bodyPr/>
          <a:lstStyle/>
          <a:p>
            <a:r>
              <a:rPr lang="fr-FR" dirty="0" smtClean="0"/>
              <a:t>Ma soeur est ....... agronome.</a:t>
            </a:r>
          </a:p>
          <a:p>
            <a:r>
              <a:rPr lang="fr-FR" dirty="0" smtClean="0"/>
              <a:t>La fille de ma soeur est .......... bonne pianiste.</a:t>
            </a:r>
          </a:p>
          <a:p>
            <a:r>
              <a:rPr lang="fr-FR" dirty="0" smtClean="0"/>
              <a:t>La femme de notre directeur est ..... professeur de géographie.</a:t>
            </a:r>
          </a:p>
          <a:p>
            <a:r>
              <a:rPr lang="fr-FR" dirty="0" smtClean="0"/>
              <a:t> L’amie de Robert est ....... actrice bulgare.</a:t>
            </a:r>
          </a:p>
          <a:p>
            <a:r>
              <a:rPr lang="fr-FR" dirty="0" smtClean="0"/>
              <a:t>Nicole est secrétaire, elle est ....... bonne secrétaire. </a:t>
            </a:r>
          </a:p>
          <a:p>
            <a:r>
              <a:rPr lang="fr-FR" dirty="0" smtClean="0"/>
              <a:t>Ma mère est ...... architecte.</a:t>
            </a:r>
          </a:p>
          <a:p>
            <a:r>
              <a:rPr lang="fr-FR" dirty="0" smtClean="0"/>
              <a:t>Nicole est ...... jeune bibliothécaire.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3447" y="134076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une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8127" y="301482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une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3580169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une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522920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une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1143000"/>
          </a:xfrm>
        </p:spPr>
        <p:txBody>
          <a:bodyPr/>
          <a:lstStyle/>
          <a:p>
            <a:r>
              <a:rPr lang="fr-FR" dirty="0" smtClean="0"/>
              <a:t>Ex.9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8172400" cy="602128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Denise fait des exercices </a:t>
            </a:r>
            <a:r>
              <a:rPr lang="fr-FR" dirty="0" smtClean="0">
                <a:solidFill>
                  <a:srgbClr val="FF0000"/>
                </a:solidFill>
              </a:rPr>
              <a:t>difficiles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Elle veut acheter cette veste </a:t>
            </a:r>
            <a:r>
              <a:rPr lang="fr-FR" dirty="0" smtClean="0">
                <a:solidFill>
                  <a:srgbClr val="FF0000"/>
                </a:solidFill>
              </a:rPr>
              <a:t>grise</a:t>
            </a:r>
            <a:r>
              <a:rPr lang="fr-FR" dirty="0" smtClean="0"/>
              <a:t>.</a:t>
            </a:r>
          </a:p>
          <a:p>
            <a:r>
              <a:rPr lang="fr-FR" dirty="0" smtClean="0"/>
              <a:t>Nicole téléphone à ses </a:t>
            </a:r>
            <a:r>
              <a:rPr lang="fr-FR" dirty="0" smtClean="0">
                <a:solidFill>
                  <a:srgbClr val="FF0000"/>
                </a:solidFill>
              </a:rPr>
              <a:t>vieux</a:t>
            </a:r>
            <a:r>
              <a:rPr lang="fr-FR" dirty="0" smtClean="0"/>
              <a:t> amis. </a:t>
            </a:r>
          </a:p>
          <a:p>
            <a:r>
              <a:rPr lang="fr-FR" dirty="0" smtClean="0"/>
              <a:t>Ils habitent une </a:t>
            </a:r>
            <a:r>
              <a:rPr lang="fr-FR" dirty="0" smtClean="0">
                <a:solidFill>
                  <a:srgbClr val="FF0000"/>
                </a:solidFill>
              </a:rPr>
              <a:t>petite</a:t>
            </a:r>
            <a:r>
              <a:rPr lang="fr-FR" dirty="0" smtClean="0"/>
              <a:t> ville sur la Seine.</a:t>
            </a:r>
          </a:p>
          <a:p>
            <a:r>
              <a:rPr lang="fr-FR" dirty="0" smtClean="0"/>
              <a:t>Je donne ces </a:t>
            </a:r>
            <a:r>
              <a:rPr lang="fr-FR" dirty="0" smtClean="0">
                <a:solidFill>
                  <a:srgbClr val="FF0000"/>
                </a:solidFill>
              </a:rPr>
              <a:t>jolies </a:t>
            </a:r>
            <a:r>
              <a:rPr lang="fr-FR" dirty="0" smtClean="0"/>
              <a:t>fleurs à ma soeur </a:t>
            </a:r>
            <a:r>
              <a:rPr lang="fr-FR" dirty="0" smtClean="0">
                <a:solidFill>
                  <a:srgbClr val="FF0000"/>
                </a:solidFill>
              </a:rPr>
              <a:t>cadette.</a:t>
            </a:r>
          </a:p>
          <a:p>
            <a:r>
              <a:rPr lang="fr-FR" dirty="0" smtClean="0"/>
              <a:t>J’aime la musique </a:t>
            </a:r>
            <a:r>
              <a:rPr lang="fr-FR" dirty="0" smtClean="0">
                <a:solidFill>
                  <a:srgbClr val="FF0000"/>
                </a:solidFill>
              </a:rPr>
              <a:t>sérieuse.</a:t>
            </a:r>
          </a:p>
          <a:p>
            <a:r>
              <a:rPr lang="fr-FR" dirty="0" smtClean="0"/>
              <a:t>Je veux lire une revue </a:t>
            </a:r>
            <a:r>
              <a:rPr lang="fr-FR" dirty="0" smtClean="0">
                <a:solidFill>
                  <a:srgbClr val="FF0000"/>
                </a:solidFill>
              </a:rPr>
              <a:t>sportive.</a:t>
            </a:r>
          </a:p>
          <a:p>
            <a:r>
              <a:rPr lang="fr-FR" dirty="0" smtClean="0"/>
              <a:t>Ce </a:t>
            </a:r>
            <a:r>
              <a:rPr lang="fr-FR" dirty="0" smtClean="0">
                <a:solidFill>
                  <a:srgbClr val="FF0000"/>
                </a:solidFill>
              </a:rPr>
              <a:t>jeune</a:t>
            </a:r>
            <a:r>
              <a:rPr lang="fr-FR" dirty="0" smtClean="0"/>
              <a:t> professeur ne travaille pas ici.</a:t>
            </a:r>
          </a:p>
          <a:p>
            <a:r>
              <a:rPr lang="fr-FR" dirty="0" smtClean="0"/>
              <a:t>C’est une </a:t>
            </a:r>
            <a:r>
              <a:rPr lang="fr-FR" dirty="0" smtClean="0">
                <a:solidFill>
                  <a:srgbClr val="FF0000"/>
                </a:solidFill>
              </a:rPr>
              <a:t>jolie</a:t>
            </a:r>
            <a:r>
              <a:rPr lang="fr-FR" dirty="0" smtClean="0"/>
              <a:t> jeune fille. </a:t>
            </a:r>
          </a:p>
          <a:p>
            <a:r>
              <a:rPr lang="fr-FR" dirty="0" smtClean="0"/>
              <a:t>Brigitte est une </a:t>
            </a:r>
            <a:r>
              <a:rPr lang="fr-FR" dirty="0" smtClean="0">
                <a:solidFill>
                  <a:srgbClr val="FF0000"/>
                </a:solidFill>
              </a:rPr>
              <a:t>bonne</a:t>
            </a:r>
            <a:r>
              <a:rPr lang="fr-FR" dirty="0" smtClean="0"/>
              <a:t> sportive.</a:t>
            </a:r>
          </a:p>
          <a:p>
            <a:r>
              <a:rPr lang="fr-FR" dirty="0" smtClean="0"/>
              <a:t>Je veux acheter une </a:t>
            </a:r>
            <a:r>
              <a:rPr lang="fr-FR" dirty="0" smtClean="0">
                <a:solidFill>
                  <a:srgbClr val="FF0000"/>
                </a:solidFill>
              </a:rPr>
              <a:t>petite</a:t>
            </a:r>
            <a:r>
              <a:rPr lang="fr-FR" dirty="0" smtClean="0"/>
              <a:t> table.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37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5121"/>
            <a:ext cx="7498080" cy="1143000"/>
          </a:xfrm>
        </p:spPr>
        <p:txBody>
          <a:bodyPr/>
          <a:lstStyle/>
          <a:p>
            <a:r>
              <a:rPr lang="fr-FR" dirty="0" smtClean="0"/>
              <a:t>Ex.10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8028384" cy="5832648"/>
          </a:xfrm>
        </p:spPr>
        <p:txBody>
          <a:bodyPr/>
          <a:lstStyle/>
          <a:p>
            <a:r>
              <a:rPr lang="fr-FR" dirty="0" smtClean="0"/>
              <a:t>Robert va .... l’Université .... neuf heures. </a:t>
            </a:r>
          </a:p>
          <a:p>
            <a:r>
              <a:rPr lang="fr-FR" dirty="0" smtClean="0"/>
              <a:t>Ta revue est ....... la table. </a:t>
            </a:r>
          </a:p>
          <a:p>
            <a:r>
              <a:rPr lang="fr-FR" dirty="0" smtClean="0"/>
              <a:t>Luc travaille ....... l’usine. </a:t>
            </a:r>
          </a:p>
          <a:p>
            <a:r>
              <a:rPr lang="fr-FR" dirty="0" smtClean="0"/>
              <a:t>Elle est assise ....... sa soeur. </a:t>
            </a:r>
          </a:p>
          <a:p>
            <a:r>
              <a:rPr lang="fr-FR" dirty="0" smtClean="0"/>
              <a:t>La mère habite ....... ses filles. </a:t>
            </a:r>
          </a:p>
          <a:p>
            <a:r>
              <a:rPr lang="fr-FR" dirty="0" smtClean="0"/>
              <a:t>Les amis parlent ...... la littérature et ..... la musique. </a:t>
            </a:r>
          </a:p>
          <a:p>
            <a:r>
              <a:rPr lang="fr-FR" dirty="0" smtClean="0"/>
              <a:t>Yvonne habite .......... l’école. </a:t>
            </a:r>
          </a:p>
          <a:p>
            <a:r>
              <a:rPr lang="fr-FR" dirty="0" smtClean="0"/>
              <a:t>Nicole travaille ....... sa soeur. </a:t>
            </a:r>
          </a:p>
          <a:p>
            <a:r>
              <a:rPr lang="fr-FR" dirty="0" smtClean="0"/>
              <a:t>Marcel parle ..... ses amis ..... ses études.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25028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sur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7884" y="21075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avec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1452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chez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4264" y="24642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à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0720" y="25028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de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27514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p</a:t>
            </a:r>
            <a:r>
              <a:rPr lang="fr-FR" sz="2400" dirty="0" smtClean="0">
                <a:solidFill>
                  <a:srgbClr val="FF0000"/>
                </a:solidFill>
              </a:rPr>
              <a:t>rès de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88524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à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9537" y="87585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à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6911" y="148478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sur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194644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à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9751" y="249289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p</a:t>
            </a:r>
            <a:r>
              <a:rPr lang="fr-FR" sz="2400" dirty="0" smtClean="0">
                <a:solidFill>
                  <a:srgbClr val="FF0000"/>
                </a:solidFill>
              </a:rPr>
              <a:t>rès de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9791" y="314096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chez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1819" y="366562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de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4328" y="371703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de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8470" y="472514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p</a:t>
            </a:r>
            <a:r>
              <a:rPr lang="fr-FR" sz="2400" dirty="0" smtClean="0">
                <a:solidFill>
                  <a:srgbClr val="FF0000"/>
                </a:solidFill>
              </a:rPr>
              <a:t>rès de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5795" y="537321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avec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1759" y="583488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à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77513" y="594928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de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9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091159"/>
            <a:ext cx="66871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Merci et au revoir!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1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temps fait-il?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www.education.vic.gov.au/languagesonline/french/sect28/no_01/no_01.htm</a:t>
            </a:r>
            <a:endParaRPr lang="fr-FR" dirty="0" smtClean="0"/>
          </a:p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www.education.vic.gov.au/languagesonline/french/sect28/no_02/no_02.htm</a:t>
            </a:r>
            <a:endParaRPr lang="fr-FR" dirty="0" smtClean="0"/>
          </a:p>
          <a:p>
            <a:r>
              <a:rPr lang="fr-FR">
                <a:hlinkClick r:id="rId4"/>
              </a:rPr>
              <a:t>https://www.education.vic.gov.au/languagesonline/french/sect28/no_04/no_04.htm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2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74" y="908720"/>
            <a:ext cx="940353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L 8 - Page 69 Phrases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1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08720"/>
            <a:ext cx="963460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2636912"/>
            <a:ext cx="949368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L 8 - Page 69 Dialogue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6794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7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Qu’est-ce que tes amis étudient? </a:t>
            </a:r>
          </a:p>
          <a:p>
            <a:r>
              <a:rPr lang="fr-FR" dirty="0" smtClean="0"/>
              <a:t>Qu’étudient tes amis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1143000"/>
          </a:xfrm>
        </p:spPr>
        <p:txBody>
          <a:bodyPr/>
          <a:lstStyle/>
          <a:p>
            <a:r>
              <a:rPr lang="fr-FR" dirty="0" smtClean="0"/>
              <a:t>Ex.4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8172400" cy="583264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Qu’est-ce que tu fais? Que fais-tu? </a:t>
            </a:r>
          </a:p>
          <a:p>
            <a:r>
              <a:rPr lang="fr-FR" dirty="0" smtClean="0"/>
              <a:t>Qu’est-ce qu’ils regardent? Que regardent-ils?</a:t>
            </a:r>
          </a:p>
          <a:p>
            <a:r>
              <a:rPr lang="fr-FR" dirty="0" smtClean="0"/>
              <a:t>Qu’est-ce qu’elle écrit? Qu’écrit-elle? </a:t>
            </a:r>
          </a:p>
          <a:p>
            <a:r>
              <a:rPr lang="fr-FR" dirty="0" smtClean="0"/>
              <a:t>Qu’est-ce que Robert achète à sa femme? Qu’achète Robert à sa femme? </a:t>
            </a:r>
          </a:p>
          <a:p>
            <a:r>
              <a:rPr lang="fr-FR" dirty="0" smtClean="0"/>
              <a:t>Qu’est-ce que ce jeune homme cherche? Que cherche ce jeune homme? </a:t>
            </a:r>
          </a:p>
          <a:p>
            <a:r>
              <a:rPr lang="fr-FR" dirty="0" smtClean="0"/>
              <a:t>Qu’est-ce que Juliette fait après le petit déjeuner? Que fait Juliette après le petit déjeuner? </a:t>
            </a:r>
          </a:p>
          <a:p>
            <a:r>
              <a:rPr lang="fr-FR" dirty="0" smtClean="0"/>
              <a:t>Qu’est-ce que tu peux préparer? Que peux-tu préparer?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9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Ex.6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Ils visitent les musées de la ville. </a:t>
            </a:r>
          </a:p>
          <a:p>
            <a:r>
              <a:rPr lang="fr-FR" dirty="0" smtClean="0"/>
              <a:t>Les amis parlent du sport, de la musique et des livres.</a:t>
            </a:r>
          </a:p>
          <a:p>
            <a:r>
              <a:rPr lang="fr-FR" dirty="0" smtClean="0"/>
              <a:t>Ils habitent près du cinéma.</a:t>
            </a:r>
          </a:p>
          <a:p>
            <a:r>
              <a:rPr lang="fr-FR" dirty="0" smtClean="0"/>
              <a:t>Il est assis près des amis de Nicole.</a:t>
            </a:r>
          </a:p>
          <a:p>
            <a:r>
              <a:rPr lang="fr-FR" dirty="0" smtClean="0"/>
              <a:t>Mettez les revues sur la table du professeur. </a:t>
            </a:r>
          </a:p>
          <a:p>
            <a:r>
              <a:rPr lang="fr-FR" dirty="0" smtClean="0"/>
              <a:t>Je donne à Robert l’adresse de la cité universitaire.</a:t>
            </a:r>
          </a:p>
          <a:p>
            <a:r>
              <a:rPr lang="fr-FR" dirty="0" smtClean="0"/>
              <a:t>Je regarde les cahiers des élèves de Juliette.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59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08720"/>
            <a:ext cx="963609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L 8 - Page 69 Texte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7944" y="450912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4509120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Je suis</a:t>
            </a:r>
          </a:p>
          <a:p>
            <a:r>
              <a:rPr lang="fr-FR" sz="3200" dirty="0" smtClean="0"/>
              <a:t>J’ai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457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196752"/>
            <a:ext cx="9865096" cy="203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5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2089</TotalTime>
  <Words>409</Words>
  <Application>Microsoft Office PowerPoint</Application>
  <PresentationFormat>Экран (4:3)</PresentationFormat>
  <Paragraphs>79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Université du troisième âge Syktyvkar Leçon 19  </vt:lpstr>
      <vt:lpstr>Quel temps fait-il? </vt:lpstr>
      <vt:lpstr>Презентация PowerPoint</vt:lpstr>
      <vt:lpstr>Презентация PowerPoint</vt:lpstr>
      <vt:lpstr>Презентация PowerPoint</vt:lpstr>
      <vt:lpstr>Ex.4</vt:lpstr>
      <vt:lpstr>Ex.6</vt:lpstr>
      <vt:lpstr>Презентация PowerPoint</vt:lpstr>
      <vt:lpstr>Презентация PowerPoint</vt:lpstr>
      <vt:lpstr>Презентация PowerPoint</vt:lpstr>
      <vt:lpstr>Презентация PowerPoint</vt:lpstr>
      <vt:lpstr>Ex.7</vt:lpstr>
      <vt:lpstr>Ex.9</vt:lpstr>
      <vt:lpstr>Ex.10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Ingvar</dc:creator>
  <cp:lastModifiedBy>Лариса Холопова</cp:lastModifiedBy>
  <cp:revision>120</cp:revision>
  <dcterms:created xsi:type="dcterms:W3CDTF">2015-04-27T04:36:48Z</dcterms:created>
  <dcterms:modified xsi:type="dcterms:W3CDTF">2020-03-28T14:58:58Z</dcterms:modified>
</cp:coreProperties>
</file>