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5" r:id="rId9"/>
    <p:sldId id="264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301208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6600"/>
                </a:solidFill>
                <a:latin typeface="Comic Sans MS" pitchFamily="66" charset="0"/>
              </a:rPr>
              <a:t>Занятие «Сухарница».</a:t>
            </a:r>
            <a:endParaRPr lang="ru-RU" sz="4400" b="1" dirty="0">
              <a:solidFill>
                <a:srgbClr val="996600"/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20200610_164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0648"/>
            <a:ext cx="6300192" cy="47251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610_164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260299" cy="5445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Внешний вид законченного изделия.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610_164348.jpg"/>
          <p:cNvPicPr>
            <a:picLocks noChangeAspect="1"/>
          </p:cNvPicPr>
          <p:nvPr/>
        </p:nvPicPr>
        <p:blipFill>
          <a:blip r:embed="rId2" cstate="print"/>
          <a:srcRect l="14223" t="6661" r="11994" b="22224"/>
          <a:stretch>
            <a:fillRect/>
          </a:stretch>
        </p:blipFill>
        <p:spPr>
          <a:xfrm>
            <a:off x="1691680" y="404664"/>
            <a:ext cx="5976664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522920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Comic Sans MS" pitchFamily="66" charset="0"/>
              </a:rPr>
              <a:t>Желаю успехов в работе!</a:t>
            </a:r>
            <a:endParaRPr lang="ru-RU" sz="2800" b="1" dirty="0">
              <a:solidFill>
                <a:srgbClr val="66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609_1058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32656"/>
            <a:ext cx="4704523" cy="3528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293096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Для изготовления сухарницы диаметром 18 сантиметров    необходимо: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Comic Sans MS" pitchFamily="66" charset="0"/>
              </a:rPr>
              <a:t>  20 лычек шириной 1,5 см и длиной 55 см для плетения.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Comic Sans MS" pitchFamily="66" charset="0"/>
              </a:rPr>
              <a:t>  2 лычки шириной 1,5 см и длиной 40 см для формирования декоративного края. Они должны быть чуть жестче,  чем основные.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atin typeface="Comic Sans MS" pitchFamily="66" charset="0"/>
              </a:rPr>
              <a:t>  4-5 лычек произвольной  длины для облицовки.   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609_130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5508104" cy="4131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01317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Необходимо сплести коврик 10 Х10 лычек, который будет служить основой  сухарницы. 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609_130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8640"/>
            <a:ext cx="6047656" cy="4535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08518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После уплотнения основы её необходимо  зафиксировать скрепками и карандашом разметить уголки сухарницы. 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609_131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5664629" cy="4248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94116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Применяя правила техники косого плетения необходимо сплести один угол.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609_1315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5292080" cy="3969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6531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Второй угол плетем напротив сформированного первого.</a:t>
            </a:r>
          </a:p>
          <a:p>
            <a:r>
              <a:rPr lang="ru-RU" sz="2000" b="1" dirty="0" smtClean="0">
                <a:latin typeface="Comic Sans MS" pitchFamily="66" charset="0"/>
              </a:rPr>
              <a:t>Выполненную работу фиксируем на скрепки.</a:t>
            </a:r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4522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Поднимаем 3-й угол , незабываем подтягивать лычки.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3" name="Рисунок 2" descr="20200609_1318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0648"/>
            <a:ext cx="6444208" cy="48331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609_132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5472608" cy="410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4509120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Поднимаем четвертый  угол и подтягиваем все ленты.</a:t>
            </a:r>
          </a:p>
          <a:p>
            <a:r>
              <a:rPr lang="ru-RU" sz="2000" b="1" dirty="0" smtClean="0">
                <a:latin typeface="Comic Sans MS" pitchFamily="66" charset="0"/>
              </a:rPr>
              <a:t>Переверните работу донышком к себе и убедитесь, что нет перекоса.</a:t>
            </a:r>
          </a:p>
          <a:p>
            <a:r>
              <a:rPr lang="ru-RU" sz="2000" b="1" dirty="0" smtClean="0">
                <a:latin typeface="Comic Sans MS" pitchFamily="66" charset="0"/>
              </a:rPr>
              <a:t>Сухарница смотрится эффектно при небольшой высоте бортиков. У меня  высота бортиков составляет 2 клетки от уголка.</a:t>
            </a:r>
          </a:p>
          <a:p>
            <a:endParaRPr lang="ru-RU" sz="20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00609_170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8640"/>
            <a:ext cx="4704522" cy="3528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861048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Отличительной особенностью данного изделия является декоративный край, сформированный при помощи дополнительной ленты.</a:t>
            </a:r>
          </a:p>
          <a:p>
            <a:r>
              <a:rPr lang="ru-RU" sz="2000" b="1" dirty="0" smtClean="0">
                <a:latin typeface="Comic Sans MS" pitchFamily="66" charset="0"/>
              </a:rPr>
              <a:t>Рекомендую взять ленту чуть жестче, чем лычки для плетения.</a:t>
            </a:r>
          </a:p>
          <a:p>
            <a:r>
              <a:rPr lang="ru-RU" sz="2000" b="1" dirty="0" smtClean="0">
                <a:latin typeface="Comic Sans MS" pitchFamily="66" charset="0"/>
              </a:rPr>
              <a:t>Сначала (чтобы не запутаться) сформируйте зубчатый край. Он у меня зафиксирован на прищепки. </a:t>
            </a:r>
          </a:p>
          <a:p>
            <a:r>
              <a:rPr lang="ru-RU" sz="2000" b="1" dirty="0" smtClean="0">
                <a:latin typeface="Comic Sans MS" pitchFamily="66" charset="0"/>
              </a:rPr>
              <a:t>Затем, подставьте дополнительную ленту для формирования объемного края и закончите работу в технике косого плетения.</a:t>
            </a:r>
            <a:endParaRPr lang="ru-RU" sz="2000" b="1" dirty="0">
              <a:latin typeface="Comic Sans MS" pitchFamily="66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3203848" y="3068960"/>
            <a:ext cx="360040" cy="1656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221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7</cp:revision>
  <dcterms:created xsi:type="dcterms:W3CDTF">2020-06-10T14:25:11Z</dcterms:created>
  <dcterms:modified xsi:type="dcterms:W3CDTF">2020-06-10T15:29:08Z</dcterms:modified>
</cp:coreProperties>
</file>