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24_140150.jpg"/>
          <p:cNvPicPr>
            <a:picLocks noChangeAspect="1"/>
          </p:cNvPicPr>
          <p:nvPr/>
        </p:nvPicPr>
        <p:blipFill>
          <a:blip r:embed="rId2" cstate="print"/>
          <a:srcRect l="12335" t="8511" r="7660" b="15456"/>
          <a:stretch>
            <a:fillRect/>
          </a:stretch>
        </p:blipFill>
        <p:spPr>
          <a:xfrm>
            <a:off x="1331640" y="0"/>
            <a:ext cx="6696744" cy="4773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86916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Comic Sans MS" pitchFamily="66" charset="0"/>
              </a:rPr>
              <a:t>«Рыбка».</a:t>
            </a:r>
          </a:p>
          <a:p>
            <a:pPr algn="r"/>
            <a:endParaRPr lang="ru-RU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Презентацию подготовила</a:t>
            </a:r>
          </a:p>
          <a:p>
            <a:pPr algn="r"/>
            <a:r>
              <a:rPr lang="ru-RU" sz="2000" b="1" dirty="0" err="1" smtClean="0">
                <a:solidFill>
                  <a:schemeClr val="tx2"/>
                </a:solidFill>
                <a:latin typeface="Comic Sans MS" pitchFamily="66" charset="0"/>
              </a:rPr>
              <a:t>Мпо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 – </a:t>
            </a:r>
            <a:r>
              <a:rPr lang="ru-RU" sz="2000" b="1" dirty="0" err="1" smtClean="0">
                <a:solidFill>
                  <a:schemeClr val="tx2"/>
                </a:solidFill>
                <a:latin typeface="Comic Sans MS" pitchFamily="66" charset="0"/>
              </a:rPr>
              <a:t>Чеснокова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 И.Н.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kompas-center.ru/sites/kompas-center.ru/files/images/mk_berest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71" y="476672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kompas-center.ru/sites/kompas-center.ru/files/images/mk_berest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80754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Переворачиваем получившийся ромб на себя. Нижний левый конец загибаем вправо поверх плетения. Нижний правый конец загибаем вверх, протаскивая под одну из перпендикулярных ей полос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s://kompas-center.ru/sites/kompas-center.ru/files/images/mk_berest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kompas-center.ru/sites/kompas-center.ru/files/images/mk_berest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361" y="620688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kompas-center.ru/sites/kompas-center.ru/files/images/mk_berest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319" y="602685"/>
            <a:ext cx="7782105" cy="583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90872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Из берестяных лент изготавливаем верхний и нижний плавники. Для этого обрезаем ленты  под углом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0200624_135247.jpg"/>
          <p:cNvPicPr>
            <a:picLocks noChangeAspect="1"/>
          </p:cNvPicPr>
          <p:nvPr/>
        </p:nvPicPr>
        <p:blipFill>
          <a:blip r:embed="rId2" cstate="print"/>
          <a:srcRect l="6046" t="4031" r="13845" b="11326"/>
          <a:stretch>
            <a:fillRect/>
          </a:stretch>
        </p:blipFill>
        <p:spPr>
          <a:xfrm>
            <a:off x="467544" y="404664"/>
            <a:ext cx="3816424" cy="3024336"/>
          </a:xfrm>
          <a:prstGeom prst="rect">
            <a:avLst/>
          </a:prstGeom>
        </p:spPr>
      </p:pic>
      <p:pic>
        <p:nvPicPr>
          <p:cNvPr id="4" name="Рисунок 3" descr="20200624_135556.jpg"/>
          <p:cNvPicPr>
            <a:picLocks noChangeAspect="1"/>
          </p:cNvPicPr>
          <p:nvPr/>
        </p:nvPicPr>
        <p:blipFill>
          <a:blip r:embed="rId3" cstate="print"/>
          <a:srcRect t="11916" r="19047" b="11894"/>
          <a:stretch>
            <a:fillRect/>
          </a:stretch>
        </p:blipFill>
        <p:spPr>
          <a:xfrm>
            <a:off x="4427984" y="3429000"/>
            <a:ext cx="4482498" cy="31641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Можно обработать край плавников декоративными ножницами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0200624_135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939819" cy="2204864"/>
          </a:xfrm>
          <a:prstGeom prst="rect">
            <a:avLst/>
          </a:prstGeom>
        </p:spPr>
      </p:pic>
      <p:pic>
        <p:nvPicPr>
          <p:cNvPr id="4" name="Рисунок 3" descr="20200624_135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510898"/>
            <a:ext cx="5796136" cy="43471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24_14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323861" cy="2492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4766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Вырезаем плавники для хвоста  и вставляем  их в плетение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0200624_14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26922"/>
            <a:ext cx="5508104" cy="41310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Используемый ресурс: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1. Образовательный портал «Компас».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ompas-center.ru/sites/kompas-center.ru/files/images/mk_berest_1.jpg"/>
          <p:cNvPicPr>
            <a:picLocks noChangeAspect="1" noChangeArrowheads="1"/>
          </p:cNvPicPr>
          <p:nvPr/>
        </p:nvPicPr>
        <p:blipFill>
          <a:blip r:embed="rId2" cstate="print"/>
          <a:srcRect b="23681"/>
          <a:stretch>
            <a:fillRect/>
          </a:stretch>
        </p:blipFill>
        <p:spPr bwMode="auto">
          <a:xfrm>
            <a:off x="1367220" y="188640"/>
            <a:ext cx="6415896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14908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Для плетения рыбки  потребуются  две ленты шириной 1,5 см и длиной 50 см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и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два небольших кусочка бересты для изготовления плавников хвоста.</a:t>
            </a:r>
          </a:p>
          <a:p>
            <a:endParaRPr lang="ru-RU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Ленты для плетения необходимо согнуть пополам, лицевой стороной наружу.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mpas-center.ru/sites/kompas-center.ru/files/images/mk_berest_2.jpg"/>
          <p:cNvPicPr>
            <a:picLocks noChangeAspect="1" noChangeArrowheads="1"/>
          </p:cNvPicPr>
          <p:nvPr/>
        </p:nvPicPr>
        <p:blipFill>
          <a:blip r:embed="rId2" cstate="print"/>
          <a:srcRect b="15041"/>
          <a:stretch>
            <a:fillRect/>
          </a:stretch>
        </p:blipFill>
        <p:spPr bwMode="auto">
          <a:xfrm>
            <a:off x="1187624" y="476672"/>
            <a:ext cx="7119534" cy="4536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37321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Ленты необходимо перевязать.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ompas-center.ru/sites/kompas-center.ru/files/images/mk_berest_3.jpg"/>
          <p:cNvPicPr>
            <a:picLocks noChangeAspect="1" noChangeArrowheads="1"/>
          </p:cNvPicPr>
          <p:nvPr/>
        </p:nvPicPr>
        <p:blipFill>
          <a:blip r:embed="rId2" cstate="print"/>
          <a:srcRect b="16481"/>
          <a:stretch>
            <a:fillRect/>
          </a:stretch>
        </p:blipFill>
        <p:spPr bwMode="auto">
          <a:xfrm>
            <a:off x="971600" y="260648"/>
            <a:ext cx="7343352" cy="45998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3732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Верхней левой  лентой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формируем петлю и пропускаем её под правую верхнюю 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ompas-center.ru/sites/kompas-center.ru/files/images/mk_berest_4.jpg"/>
          <p:cNvPicPr>
            <a:picLocks noChangeAspect="1" noChangeArrowheads="1"/>
          </p:cNvPicPr>
          <p:nvPr/>
        </p:nvPicPr>
        <p:blipFill>
          <a:blip r:embed="rId2" cstate="print"/>
          <a:srcRect t="8640" b="16481"/>
          <a:stretch>
            <a:fillRect/>
          </a:stretch>
        </p:blipFill>
        <p:spPr bwMode="auto">
          <a:xfrm>
            <a:off x="1043608" y="620688"/>
            <a:ext cx="6667500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9411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эту ленту заводим поверх правой верхней и отправляем влево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ompas-center.ru/sites/kompas-center.ru/files/images/mk_berest_5.jpg"/>
          <p:cNvPicPr>
            <a:picLocks noChangeAspect="1" noChangeArrowheads="1"/>
          </p:cNvPicPr>
          <p:nvPr/>
        </p:nvPicPr>
        <p:blipFill>
          <a:blip r:embed="rId2" cstate="print"/>
          <a:srcRect t="5760" b="15041"/>
          <a:stretch>
            <a:fillRect/>
          </a:stretch>
        </p:blipFill>
        <p:spPr bwMode="auto">
          <a:xfrm>
            <a:off x="1187624" y="548680"/>
            <a:ext cx="6667500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08518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Задняя вертикальная полоса загибается на горизонтальную и проводится наверх через петлю.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Плетение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поворачиваем 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на себя. Нижняя вертикальная полоса загибается на горизонтальную полоску и проводится вверх через сгиб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s://kompas-center.ru/sites/kompas-center.ru/files/images/mk_beres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ompas-center.ru/sites/kompas-center.ru/files/images/mk_berest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11" y="508746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Две крайние полосы перекрещиваются в центре, нижняя загибается на верхнюю. Левая лента перегибается вправо, поверх загнутой и просовывается под рядом лежащую ленту.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s://kompas-center.ru/sites/kompas-center.ru/files/images/mk_berest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192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2020-06-24T11:05:21Z</dcterms:created>
  <dcterms:modified xsi:type="dcterms:W3CDTF">2020-06-24T11:51:10Z</dcterms:modified>
</cp:coreProperties>
</file>