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64" r:id="rId12"/>
    <p:sldId id="265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56398806188a01865f2227e9ac75ce60c6df7730_b.jpg"/>
          <p:cNvPicPr>
            <a:picLocks noChangeAspect="1"/>
          </p:cNvPicPr>
          <p:nvPr/>
        </p:nvPicPr>
        <p:blipFill>
          <a:blip r:embed="rId2" cstate="print"/>
          <a:srcRect r="5917" b="14383"/>
          <a:stretch>
            <a:fillRect/>
          </a:stretch>
        </p:blipFill>
        <p:spPr>
          <a:xfrm>
            <a:off x="0" y="0"/>
            <a:ext cx="5004048" cy="3035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85293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Тема: </a:t>
            </a:r>
            <a:r>
              <a:rPr lang="ru-RU" sz="4800" b="1" dirty="0" smtClean="0"/>
              <a:t>«Плетение  лаптя»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40770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Презентацию разработала</a:t>
            </a:r>
          </a:p>
          <a:p>
            <a:pPr algn="r"/>
            <a:r>
              <a:rPr lang="ru-RU" dirty="0" smtClean="0"/>
              <a:t>МПО </a:t>
            </a:r>
            <a:r>
              <a:rPr lang="ru-RU" dirty="0" err="1" smtClean="0"/>
              <a:t>Чеснокова</a:t>
            </a:r>
            <a:r>
              <a:rPr lang="ru-RU" dirty="0" smtClean="0"/>
              <a:t> И.Н.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Парные для них ленты слева и справа переплетаем, формируя боковую часть лаптя и подошву.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По подошве должны выстроиться 6 клеток.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73904.jpg"/>
          <p:cNvPicPr>
            <a:picLocks noChangeAspect="1"/>
          </p:cNvPicPr>
          <p:nvPr/>
        </p:nvPicPr>
        <p:blipFill>
          <a:blip r:embed="rId2" cstate="print"/>
          <a:srcRect l="9082"/>
          <a:stretch>
            <a:fillRect/>
          </a:stretch>
        </p:blipFill>
        <p:spPr>
          <a:xfrm>
            <a:off x="179512" y="1484784"/>
            <a:ext cx="4189970" cy="3456384"/>
          </a:xfrm>
          <a:prstGeom prst="rect">
            <a:avLst/>
          </a:prstGeom>
        </p:spPr>
      </p:pic>
      <p:pic>
        <p:nvPicPr>
          <p:cNvPr id="4" name="Рисунок 3" descr="20180104_174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12976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Вплетаем слева и справа по одной дополнительной ленте.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Для этого, соблюдая правила перевязки,  фиксируем их на скрепки и формируем бортик слева и справа от носка.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Проплетаем ленты согласно перевязки.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74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608512" cy="3456384"/>
          </a:xfrm>
          <a:prstGeom prst="rect">
            <a:avLst/>
          </a:prstGeom>
        </p:spPr>
      </p:pic>
      <p:pic>
        <p:nvPicPr>
          <p:cNvPr id="4" name="Рисунок 3" descr="20180104_175513.jpg"/>
          <p:cNvPicPr>
            <a:picLocks noChangeAspect="1"/>
          </p:cNvPicPr>
          <p:nvPr/>
        </p:nvPicPr>
        <p:blipFill>
          <a:blip r:embed="rId3" cstate="print"/>
          <a:srcRect l="4801" t="-1600"/>
          <a:stretch>
            <a:fillRect/>
          </a:stretch>
        </p:blipFill>
        <p:spPr>
          <a:xfrm>
            <a:off x="4716016" y="3284984"/>
            <a:ext cx="4283967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Если теперь перевернуть лапоть и рассмотреть ступню, то должны получить 7 квадратов от носка.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75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492213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 ЗАБЫВАЕМ ПОДТЯГИВАТЬ ЛЫЧКИ!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Формируем пятку.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Для этого шагаем назад на 1 клетку и закладываем  слева и справа углы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20180104_180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516216" cy="48871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4_180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452320" cy="5589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Переплетаем ленты, поднимая пяточку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4_181025.jpg"/>
          <p:cNvPicPr>
            <a:picLocks noChangeAspect="1"/>
          </p:cNvPicPr>
          <p:nvPr/>
        </p:nvPicPr>
        <p:blipFill>
          <a:blip r:embed="rId2" cstate="print"/>
          <a:srcRect l="14635" r="11062" b="4503"/>
          <a:stretch>
            <a:fillRect/>
          </a:stretch>
        </p:blipFill>
        <p:spPr>
          <a:xfrm rot="5400000">
            <a:off x="93812" y="1930524"/>
            <a:ext cx="4752528" cy="4581128"/>
          </a:xfrm>
          <a:prstGeom prst="rect">
            <a:avLst/>
          </a:prstGeom>
        </p:spPr>
      </p:pic>
      <p:pic>
        <p:nvPicPr>
          <p:cNvPr id="3" name="Рисунок 2" descr="20180104_191953.jpg"/>
          <p:cNvPicPr>
            <a:picLocks noChangeAspect="1"/>
          </p:cNvPicPr>
          <p:nvPr/>
        </p:nvPicPr>
        <p:blipFill>
          <a:blip r:embed="rId3" cstate="print"/>
          <a:srcRect l="9010" t="7208" r="2690" b="11100"/>
          <a:stretch>
            <a:fillRect/>
          </a:stretch>
        </p:blipFill>
        <p:spPr>
          <a:xfrm>
            <a:off x="4860032" y="2832715"/>
            <a:ext cx="4283968" cy="2972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Оформляем край изделия.</a:t>
            </a:r>
            <a:endParaRPr lang="ru-RU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Проходим лицевыми лычками все изделие. </a:t>
            </a:r>
            <a:endParaRPr lang="ru-RU" sz="2400" b="1" dirty="0" smtClean="0">
              <a:solidFill>
                <a:srgbClr val="008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Устраняем </a:t>
            </a:r>
            <a:r>
              <a:rPr lang="ru-RU" sz="2400" b="1" dirty="0" smtClean="0">
                <a:solidFill>
                  <a:srgbClr val="008000"/>
                </a:solidFill>
              </a:rPr>
              <a:t>недочеты.</a:t>
            </a:r>
            <a:endParaRPr lang="ru-RU" dirty="0"/>
          </a:p>
        </p:txBody>
      </p:sp>
      <p:pic>
        <p:nvPicPr>
          <p:cNvPr id="3" name="Рисунок 2" descr="20180104_202603.jpg"/>
          <p:cNvPicPr>
            <a:picLocks noChangeAspect="1"/>
          </p:cNvPicPr>
          <p:nvPr/>
        </p:nvPicPr>
        <p:blipFill>
          <a:blip r:embed="rId2" cstate="print"/>
          <a:srcRect t="22700" b="18501"/>
          <a:stretch>
            <a:fillRect/>
          </a:stretch>
        </p:blipFill>
        <p:spPr>
          <a:xfrm>
            <a:off x="1187624" y="1244061"/>
            <a:ext cx="6840760" cy="53630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0104_160801.jpg"/>
          <p:cNvPicPr>
            <a:picLocks noChangeAspect="1"/>
          </p:cNvPicPr>
          <p:nvPr/>
        </p:nvPicPr>
        <p:blipFill>
          <a:blip r:embed="rId2" cstate="print"/>
          <a:srcRect r="14129" b="17847"/>
          <a:stretch>
            <a:fillRect/>
          </a:stretch>
        </p:blipFill>
        <p:spPr>
          <a:xfrm>
            <a:off x="-1" y="0"/>
            <a:ext cx="3875715" cy="2780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1052736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плетения </a:t>
            </a:r>
            <a:r>
              <a:rPr lang="ru-RU" sz="3200" u="sng" dirty="0" smtClean="0"/>
              <a:t>одного</a:t>
            </a:r>
            <a:r>
              <a:rPr lang="ru-RU" sz="3200" dirty="0" smtClean="0"/>
              <a:t> лаптя необходимо: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нарезать 9 лычек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обработать их маслом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вы взяли ленты шириной 1,25 см, то минимальная длина лычек должна быть </a:t>
            </a:r>
          </a:p>
          <a:p>
            <a:r>
              <a:rPr lang="ru-RU" dirty="0" smtClean="0"/>
              <a:t>47 см</a:t>
            </a:r>
          </a:p>
          <a:p>
            <a:endParaRPr lang="ru-RU" dirty="0" smtClean="0"/>
          </a:p>
          <a:p>
            <a:r>
              <a:rPr lang="ru-RU" dirty="0" smtClean="0"/>
              <a:t>Если вы взяли ленты шириной 1,5 см, то минимальная длина лычек должна быть </a:t>
            </a:r>
          </a:p>
          <a:p>
            <a:r>
              <a:rPr lang="ru-RU" dirty="0" smtClean="0"/>
              <a:t>57 см</a:t>
            </a:r>
          </a:p>
          <a:p>
            <a:endParaRPr lang="ru-RU" dirty="0" smtClean="0"/>
          </a:p>
          <a:p>
            <a:r>
              <a:rPr lang="ru-RU" dirty="0" smtClean="0"/>
              <a:t>Если ширина пласта не позволяет нарезать лычки заданной  длины, то их можно наставить и лучше это сделать во время плетения, тогда можно будет увидеть как лучше спрятать место соединения.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Собираем коврик 3х3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6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707904" cy="2780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157192"/>
            <a:ext cx="76328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Это будет ступня носка (внутренняя часть лаптя)</a:t>
            </a:r>
          </a:p>
          <a:p>
            <a:endParaRPr lang="ru-RU" dirty="0" smtClean="0"/>
          </a:p>
          <a:p>
            <a:r>
              <a:rPr lang="ru-RU" sz="2000" b="1" dirty="0" smtClean="0"/>
              <a:t>Зафиксируйте коврик на скрепки.</a:t>
            </a:r>
            <a:endParaRPr lang="ru-RU" sz="2000" b="1" dirty="0"/>
          </a:p>
        </p:txBody>
      </p:sp>
      <p:pic>
        <p:nvPicPr>
          <p:cNvPr id="7" name="Рисунок 6" descr="20180104_160748.jpg"/>
          <p:cNvPicPr>
            <a:picLocks noChangeAspect="1"/>
          </p:cNvPicPr>
          <p:nvPr/>
        </p:nvPicPr>
        <p:blipFill>
          <a:blip r:embed="rId3" cstate="print"/>
          <a:srcRect r="8220" b="15280"/>
          <a:stretch>
            <a:fillRect/>
          </a:stretch>
        </p:blipFill>
        <p:spPr>
          <a:xfrm>
            <a:off x="5004048" y="2060848"/>
            <a:ext cx="3848428" cy="2664296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5436096" y="3861048"/>
            <a:ext cx="2376264" cy="151200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Согните ленты, формируя носок лаптя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60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923928" cy="2942946"/>
          </a:xfrm>
          <a:prstGeom prst="rect">
            <a:avLst/>
          </a:prstGeom>
        </p:spPr>
      </p:pic>
      <p:pic>
        <p:nvPicPr>
          <p:cNvPr id="4" name="Рисунок 3" descr="20180104_160801.jpg"/>
          <p:cNvPicPr>
            <a:picLocks noChangeAspect="1"/>
          </p:cNvPicPr>
          <p:nvPr/>
        </p:nvPicPr>
        <p:blipFill>
          <a:blip r:embed="rId3" cstate="print"/>
          <a:srcRect l="9546" r="21246" b="18083"/>
          <a:stretch>
            <a:fillRect/>
          </a:stretch>
        </p:blipFill>
        <p:spPr>
          <a:xfrm>
            <a:off x="5868144" y="980728"/>
            <a:ext cx="2088232" cy="194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0851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Проложите ленту, перевязав эти шесть лычек, согласно правилу перевязки.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32849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изделии это будут лычки, за счет которых сформирована высота носка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8" idx="0"/>
          </p:cNvCxnSpPr>
          <p:nvPr/>
        </p:nvCxnSpPr>
        <p:spPr>
          <a:xfrm flipV="1">
            <a:off x="6660232" y="2420888"/>
            <a:ext cx="0" cy="864096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804248" y="2492896"/>
            <a:ext cx="0" cy="79208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020272" y="2564904"/>
            <a:ext cx="0" cy="72008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20180104_160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77072"/>
            <a:ext cx="3707904" cy="2780928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7452320" y="3789040"/>
            <a:ext cx="936104" cy="18002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Сплетите верх носка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61225.jpg"/>
          <p:cNvPicPr>
            <a:picLocks noChangeAspect="1"/>
          </p:cNvPicPr>
          <p:nvPr/>
        </p:nvPicPr>
        <p:blipFill>
          <a:blip r:embed="rId2" cstate="print"/>
          <a:srcRect l="13963" t="8768" b="7935"/>
          <a:stretch>
            <a:fillRect/>
          </a:stretch>
        </p:blipFill>
        <p:spPr>
          <a:xfrm>
            <a:off x="395536" y="1052736"/>
            <a:ext cx="3768419" cy="2736304"/>
          </a:xfrm>
          <a:prstGeom prst="rect">
            <a:avLst/>
          </a:prstGeom>
        </p:spPr>
      </p:pic>
      <p:pic>
        <p:nvPicPr>
          <p:cNvPr id="4" name="Рисунок 3" descr="20180104_161555.jpg"/>
          <p:cNvPicPr>
            <a:picLocks noChangeAspect="1"/>
          </p:cNvPicPr>
          <p:nvPr/>
        </p:nvPicPr>
        <p:blipFill>
          <a:blip r:embed="rId3" cstate="print"/>
          <a:srcRect l="9136" r="5729" b="16216"/>
          <a:stretch>
            <a:fillRect/>
          </a:stretch>
        </p:blipFill>
        <p:spPr>
          <a:xfrm>
            <a:off x="4860032" y="1052736"/>
            <a:ext cx="3707251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293096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будет верх носка. </a:t>
            </a:r>
          </a:p>
          <a:p>
            <a:r>
              <a:rPr lang="ru-RU" sz="2400" b="1" dirty="0" smtClean="0"/>
              <a:t>Коврик 3 х3 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Картинка, соответствующая фрагменту.</a:t>
            </a:r>
            <a:endParaRPr lang="ru-RU" sz="2400" b="1" dirty="0"/>
          </a:p>
        </p:txBody>
      </p:sp>
      <p:pic>
        <p:nvPicPr>
          <p:cNvPr id="6" name="Рисунок 5" descr="20180104_161658.jpg"/>
          <p:cNvPicPr>
            <a:picLocks noChangeAspect="1"/>
          </p:cNvPicPr>
          <p:nvPr/>
        </p:nvPicPr>
        <p:blipFill>
          <a:blip r:embed="rId4" cstate="print"/>
          <a:srcRect l="5882"/>
          <a:stretch>
            <a:fillRect/>
          </a:stretch>
        </p:blipFill>
        <p:spPr>
          <a:xfrm>
            <a:off x="5076056" y="3933056"/>
            <a:ext cx="3456384" cy="2754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Переворачиваем изделие подошвой на себя и вплетаем боковые ленты (это правый и левый концы ленты, которая определяла высоту лаптя в носке).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62035.jpg"/>
          <p:cNvPicPr>
            <a:picLocks noChangeAspect="1"/>
          </p:cNvPicPr>
          <p:nvPr/>
        </p:nvPicPr>
        <p:blipFill>
          <a:blip r:embed="rId2" cstate="print"/>
          <a:srcRect l="13447" b="10354"/>
          <a:stretch>
            <a:fillRect/>
          </a:stretch>
        </p:blipFill>
        <p:spPr>
          <a:xfrm>
            <a:off x="0" y="1700808"/>
            <a:ext cx="4464496" cy="3468045"/>
          </a:xfrm>
          <a:prstGeom prst="rect">
            <a:avLst/>
          </a:prstGeom>
        </p:spPr>
      </p:pic>
      <p:pic>
        <p:nvPicPr>
          <p:cNvPr id="4" name="Рисунок 3" descr="20180104_162300.jpg"/>
          <p:cNvPicPr>
            <a:picLocks noChangeAspect="1"/>
          </p:cNvPicPr>
          <p:nvPr/>
        </p:nvPicPr>
        <p:blipFill>
          <a:blip r:embed="rId3" cstate="print"/>
          <a:srcRect l="8697" t="11596" r="857" b="2597"/>
          <a:stretch>
            <a:fillRect/>
          </a:stretch>
        </p:blipFill>
        <p:spPr>
          <a:xfrm>
            <a:off x="4879960" y="2636912"/>
            <a:ext cx="4264040" cy="3034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Посчитайте квадраты пересечения лент. На этом этапе их должно быть </a:t>
            </a:r>
            <a:r>
              <a:rPr lang="ru-RU" b="1" dirty="0" smtClean="0">
                <a:solidFill>
                  <a:srgbClr val="008000"/>
                </a:solidFill>
              </a:rPr>
              <a:t>4</a:t>
            </a:r>
            <a:r>
              <a:rPr lang="ru-RU" dirty="0" smtClean="0"/>
              <a:t> от центра носка.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948264" y="4797152"/>
            <a:ext cx="144016" cy="129614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Берем первые от края ленты носка и так же вплетаем в ступню.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 Получим </a:t>
            </a:r>
            <a:r>
              <a:rPr lang="ru-RU" sz="2400" b="1" u="sng" dirty="0" smtClean="0">
                <a:solidFill>
                  <a:srgbClr val="008000"/>
                </a:solidFill>
              </a:rPr>
              <a:t>на подошве </a:t>
            </a:r>
            <a:r>
              <a:rPr lang="ru-RU" sz="2400" b="1" dirty="0" smtClean="0">
                <a:solidFill>
                  <a:srgbClr val="008000"/>
                </a:solidFill>
              </a:rPr>
              <a:t>5ый  квадрат.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63128.jpg"/>
          <p:cNvPicPr>
            <a:picLocks noChangeAspect="1"/>
          </p:cNvPicPr>
          <p:nvPr/>
        </p:nvPicPr>
        <p:blipFill>
          <a:blip r:embed="rId2" cstate="print"/>
          <a:srcRect r="11715"/>
          <a:stretch>
            <a:fillRect/>
          </a:stretch>
        </p:blipFill>
        <p:spPr>
          <a:xfrm rot="16200000">
            <a:off x="4442267" y="1758534"/>
            <a:ext cx="4884035" cy="419252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491880" y="980728"/>
            <a:ext cx="3168352" cy="367240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20180104_165103.jpg"/>
          <p:cNvPicPr>
            <a:picLocks noChangeAspect="1"/>
          </p:cNvPicPr>
          <p:nvPr/>
        </p:nvPicPr>
        <p:blipFill>
          <a:blip r:embed="rId3" cstate="print"/>
          <a:srcRect r="21624"/>
          <a:stretch>
            <a:fillRect/>
          </a:stretch>
        </p:blipFill>
        <p:spPr>
          <a:xfrm rot="16200000">
            <a:off x="328092" y="1768252"/>
            <a:ext cx="3131840" cy="2996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22920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Верх носка.</a:t>
            </a:r>
          </a:p>
          <a:p>
            <a:r>
              <a:rPr lang="ru-RU" sz="2400" b="1" dirty="0" smtClean="0"/>
              <a:t>Ленты, которые вплетаем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267744" y="3068960"/>
            <a:ext cx="1872208" cy="2736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187624" y="3140968"/>
            <a:ext cx="2808312" cy="26642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 забываем подтягивать ленты !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Переворачиваем лапоть верхней частью носка к себе .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 У нас это квадрат 3 х3 .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Формируем бортик.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 descr="20180104_173138.jpg"/>
          <p:cNvPicPr>
            <a:picLocks noChangeAspect="1"/>
          </p:cNvPicPr>
          <p:nvPr/>
        </p:nvPicPr>
        <p:blipFill>
          <a:blip r:embed="rId2" cstate="print"/>
          <a:srcRect l="5394" r="11003"/>
          <a:stretch>
            <a:fillRect/>
          </a:stretch>
        </p:blipFill>
        <p:spPr>
          <a:xfrm rot="5400000">
            <a:off x="93810" y="1786509"/>
            <a:ext cx="4464498" cy="4005064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2" idx="2"/>
          </p:cNvCxnSpPr>
          <p:nvPr/>
        </p:nvCxnSpPr>
        <p:spPr>
          <a:xfrm flipH="1">
            <a:off x="2267744" y="1388969"/>
            <a:ext cx="2304256" cy="2544087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20180104_173156.jpg"/>
          <p:cNvPicPr>
            <a:picLocks noChangeAspect="1"/>
          </p:cNvPicPr>
          <p:nvPr/>
        </p:nvPicPr>
        <p:blipFill>
          <a:blip r:embed="rId3" cstate="print"/>
          <a:srcRect r="12595"/>
          <a:stretch>
            <a:fillRect/>
          </a:stretch>
        </p:blipFill>
        <p:spPr>
          <a:xfrm rot="5400000">
            <a:off x="5170376" y="2110544"/>
            <a:ext cx="3744416" cy="321297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5724128" y="1268760"/>
            <a:ext cx="1584176" cy="252028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Следующие две ленты слева и справа по краю бортика носка загибаем и отправляем по пути следования каждой  согласно правилам перевязки.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20180104_173439.jpg"/>
          <p:cNvPicPr>
            <a:picLocks noChangeAspect="1"/>
          </p:cNvPicPr>
          <p:nvPr/>
        </p:nvPicPr>
        <p:blipFill>
          <a:blip r:embed="rId2" cstate="print"/>
          <a:srcRect l="13105"/>
          <a:stretch>
            <a:fillRect/>
          </a:stretch>
        </p:blipFill>
        <p:spPr>
          <a:xfrm rot="16200000">
            <a:off x="-63896" y="2016224"/>
            <a:ext cx="4608512" cy="3977680"/>
          </a:xfrm>
          <a:prstGeom prst="rect">
            <a:avLst/>
          </a:prstGeom>
        </p:spPr>
      </p:pic>
      <p:pic>
        <p:nvPicPr>
          <p:cNvPr id="4" name="Рисунок 3" descr="20180104_173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80" y="234888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378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2018-01-04T16:31:38Z</dcterms:created>
  <dcterms:modified xsi:type="dcterms:W3CDTF">2018-01-05T09:09:55Z</dcterms:modified>
</cp:coreProperties>
</file>