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2" r:id="rId3"/>
    <p:sldId id="293" r:id="rId4"/>
    <p:sldId id="294" r:id="rId5"/>
    <p:sldId id="302" r:id="rId6"/>
    <p:sldId id="303" r:id="rId7"/>
    <p:sldId id="295" r:id="rId8"/>
    <p:sldId id="300" r:id="rId9"/>
    <p:sldId id="301" r:id="rId10"/>
    <p:sldId id="297" r:id="rId11"/>
    <p:sldId id="298" r:id="rId12"/>
    <p:sldId id="299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560840" cy="351824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Université du troisième </a:t>
            </a:r>
            <a:r>
              <a:rPr lang="fr-FR" dirty="0" smtClean="0"/>
              <a:t>âge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fr-FR" dirty="0" smtClean="0"/>
              <a:t>Le français en ligne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Syktyvkar</a:t>
            </a:r>
            <a:br>
              <a:rPr lang="fr-FR" dirty="0" smtClean="0"/>
            </a:br>
            <a:r>
              <a:rPr lang="fr-FR" dirty="0" smtClean="0"/>
              <a:t>Leçon </a:t>
            </a:r>
            <a:r>
              <a:rPr lang="fr-FR" dirty="0" smtClean="0"/>
              <a:t>1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589240"/>
            <a:ext cx="6461760" cy="10668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Faite par Madame Larissa Kholopova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6632"/>
            <a:ext cx="838231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56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76959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40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P. 99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3" y="1196752"/>
            <a:ext cx="90316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27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Ecoutez et répétez</a:t>
            </a:r>
            <a:endParaRPr lang="ru-RU" dirty="0"/>
          </a:p>
        </p:txBody>
      </p:sp>
      <p:pic>
        <p:nvPicPr>
          <p:cNvPr id="4" name="piste 12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3888" y="21328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4561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Ecoutez et répétez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7297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ste 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718"/>
            <a:ext cx="7272808" cy="66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92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"/>
            <a:ext cx="9144000" cy="624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8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P. 58, ex. 3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776864" cy="54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05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23042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8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Devoir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704856" cy="529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13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Jour de fête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 aimez les fêtes? </a:t>
            </a:r>
          </a:p>
          <a:p>
            <a:r>
              <a:rPr lang="fr-FR" dirty="0" smtClean="0"/>
              <a:t>Quelle fête préférez-vous?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Devoir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272808" cy="515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2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Devoir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3" y="1412776"/>
            <a:ext cx="89729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3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091159"/>
            <a:ext cx="6687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bientôt!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P. 98, ex.1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7292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92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90"/>
            <a:ext cx="8475644" cy="68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47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7" y="404664"/>
            <a:ext cx="91970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52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96074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ste 1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9491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90"/>
            <a:ext cx="8475644" cy="68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90"/>
            <a:ext cx="8475644" cy="68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2136</TotalTime>
  <Words>48</Words>
  <Application>Microsoft Office PowerPoint</Application>
  <PresentationFormat>Экран (4:3)</PresentationFormat>
  <Paragraphs>14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Université du troisième âge Le français en ligne Syktyvkar Leçon 1  </vt:lpstr>
      <vt:lpstr>Jour de fête</vt:lpstr>
      <vt:lpstr>P. 98, ex.1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P. 99</vt:lpstr>
      <vt:lpstr>Ecoutez et répétez</vt:lpstr>
      <vt:lpstr>Ecoutez et répétez</vt:lpstr>
      <vt:lpstr>Презентация PowerPoint</vt:lpstr>
      <vt:lpstr>Презентация PowerPoint</vt:lpstr>
      <vt:lpstr>P. 58, ex. 3</vt:lpstr>
      <vt:lpstr>Презентация PowerPoint</vt:lpstr>
      <vt:lpstr>Devoir</vt:lpstr>
      <vt:lpstr>Devoir</vt:lpstr>
      <vt:lpstr>Devoir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Ingvar</dc:creator>
  <cp:lastModifiedBy>Лариса</cp:lastModifiedBy>
  <cp:revision>114</cp:revision>
  <dcterms:created xsi:type="dcterms:W3CDTF">2015-04-27T04:36:48Z</dcterms:created>
  <dcterms:modified xsi:type="dcterms:W3CDTF">2021-03-03T05:36:54Z</dcterms:modified>
</cp:coreProperties>
</file>